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BadSecurityInc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9436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BadSecurityInc is a fictitious company used to test QN-Sentry.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Office IT for Belgian SMEs since 2014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9436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BadSecurityInc is a fictitious company used to test QN-Sentry.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AppVersion>16.0000</AppVersion>
  <Company>BadSecurityInc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presentation</dc:title>
  <dc:subject/>
  <dc:creator>Lotte Van den Broeck</dc:creator>
  <cp:keywords/>
  <dc:description>generated using python-pptx</dc:description>
  <cp:lastModifiedBy>Gérard Dubois</cp:lastModifiedBy>
  <cp:revision>1</cp:revision>
  <dcterms:created xsi:type="dcterms:W3CDTF">2025-10-01T09:00:00Z</dcterms:created>
  <dcterms:modified xsi:type="dcterms:W3CDTF">2025-10-01T09:00:00Z</dcterms:modified>
  <cp:category/>
</cp:coreProperties>
</file>